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84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/>
        </p:nvSpPr>
        <p:spPr>
          <a:xfrm rot="20707748">
            <a:off x="-617539" y="-652551"/>
            <a:ext cx="6664606" cy="3942692"/>
          </a:xfrm>
          <a:custGeom>
            <a:avLst/>
            <a:gdLst/>
            <a:ahLst/>
            <a:cxnLst/>
            <a:rect l="l" t="t" r="r" b="b"/>
            <a:pathLst>
              <a:path w="6664606" h="3942692">
                <a:moveTo>
                  <a:pt x="1046923" y="0"/>
                </a:moveTo>
                <a:lnTo>
                  <a:pt x="6664606" y="1491692"/>
                </a:lnTo>
                <a:lnTo>
                  <a:pt x="6664606" y="3860602"/>
                </a:lnTo>
                <a:cubicBezTo>
                  <a:pt x="6664606" y="3905939"/>
                  <a:pt x="6627853" y="3942692"/>
                  <a:pt x="6582516" y="3942692"/>
                </a:cubicBezTo>
                <a:lnTo>
                  <a:pt x="0" y="3942692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 rot="20707748">
            <a:off x="6168153" y="-441831"/>
            <a:ext cx="3126510" cy="2426476"/>
          </a:xfrm>
          <a:custGeom>
            <a:avLst/>
            <a:gdLst/>
            <a:ahLst/>
            <a:cxnLst/>
            <a:rect l="l" t="t" r="r" b="b"/>
            <a:pathLst>
              <a:path w="3126510" h="2426476">
                <a:moveTo>
                  <a:pt x="0" y="0"/>
                </a:moveTo>
                <a:lnTo>
                  <a:pt x="3126510" y="830198"/>
                </a:lnTo>
                <a:lnTo>
                  <a:pt x="2702642" y="2426476"/>
                </a:lnTo>
                <a:lnTo>
                  <a:pt x="82091" y="2426476"/>
                </a:lnTo>
                <a:cubicBezTo>
                  <a:pt x="36754" y="2426475"/>
                  <a:pt x="1" y="2389722"/>
                  <a:pt x="1" y="2344385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 rot="20707748">
            <a:off x="7144098" y="2001564"/>
            <a:ext cx="2679455" cy="4946037"/>
          </a:xfrm>
          <a:custGeom>
            <a:avLst/>
            <a:gdLst/>
            <a:ahLst/>
            <a:cxnLst/>
            <a:rect l="l" t="t" r="r" b="b"/>
            <a:pathLst>
              <a:path w="2679455" h="4946037">
                <a:moveTo>
                  <a:pt x="2679455" y="0"/>
                </a:moveTo>
                <a:lnTo>
                  <a:pt x="1366108" y="4946037"/>
                </a:lnTo>
                <a:lnTo>
                  <a:pt x="0" y="4583288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 rot="20707748">
            <a:off x="-205621" y="3323292"/>
            <a:ext cx="7378073" cy="4557796"/>
          </a:xfrm>
          <a:custGeom>
            <a:avLst/>
            <a:gdLst/>
            <a:ahLst/>
            <a:cxnLst/>
            <a:rect l="l" t="t" r="r" b="b"/>
            <a:pathLst>
              <a:path w="7378073" h="4557796">
                <a:moveTo>
                  <a:pt x="7327936" y="6451"/>
                </a:moveTo>
                <a:cubicBezTo>
                  <a:pt x="7357400" y="18913"/>
                  <a:pt x="7378073" y="48087"/>
                  <a:pt x="7378073" y="82090"/>
                </a:cubicBezTo>
                <a:lnTo>
                  <a:pt x="7378073" y="4557796"/>
                </a:lnTo>
                <a:lnTo>
                  <a:pt x="0" y="2598658"/>
                </a:lnTo>
                <a:lnTo>
                  <a:pt x="690034" y="0"/>
                </a:lnTo>
                <a:lnTo>
                  <a:pt x="7295983" y="0"/>
                </a:lnTo>
                <a:cubicBezTo>
                  <a:pt x="7307317" y="0"/>
                  <a:pt x="7318115" y="2297"/>
                  <a:pt x="7327936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-900000">
            <a:off x="547834" y="3632676"/>
            <a:ext cx="5985159" cy="1606102"/>
          </a:xfrm>
        </p:spPr>
        <p:txBody>
          <a:bodyPr>
            <a:normAutofit/>
          </a:bodyPr>
          <a:lstStyle>
            <a:lvl1pPr>
              <a:lnSpc>
                <a:spcPts val="6000"/>
              </a:lnSpc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-900000">
            <a:off x="2201145" y="5027230"/>
            <a:ext cx="4655297" cy="1128495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6741465" y="2313285"/>
            <a:ext cx="1524000" cy="365125"/>
          </a:xfrm>
        </p:spPr>
        <p:txBody>
          <a:bodyPr/>
          <a:lstStyle>
            <a:lvl1pPr algn="l">
              <a:defRPr sz="1800">
                <a:solidFill>
                  <a:schemeClr val="tx1"/>
                </a:solidFill>
              </a:defRPr>
            </a:lvl1pPr>
          </a:lstStyle>
          <a:p>
            <a:fld id="{15328BC3-E686-4EBF-B68A-CE5B41AB3AFF}" type="datetimeFigureOut">
              <a:rPr lang="en-US" smtClean="0"/>
              <a:t>1/24/2013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6551292" y="1528629"/>
            <a:ext cx="2465987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6451719" y="1162062"/>
            <a:ext cx="2133600" cy="421038"/>
          </a:xfrm>
        </p:spPr>
        <p:txBody>
          <a:bodyPr anchor="ctr"/>
          <a:lstStyle>
            <a:lvl1pPr algn="l">
              <a:defRPr sz="2400">
                <a:solidFill>
                  <a:schemeClr val="tx1"/>
                </a:solidFill>
              </a:defRPr>
            </a:lvl1pPr>
          </a:lstStyle>
          <a:p>
            <a:fld id="{FA8416A9-0E26-4D51-B2CB-A0C1D4245A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20707748">
            <a:off x="-895918" y="-766298"/>
            <a:ext cx="8332816" cy="5894380"/>
          </a:xfrm>
          <a:custGeom>
            <a:avLst/>
            <a:gdLst/>
            <a:ahLst/>
            <a:cxnLst/>
            <a:rect l="l" t="t" r="r" b="b"/>
            <a:pathLst>
              <a:path w="8332816" h="5894380">
                <a:moveTo>
                  <a:pt x="1565164" y="0"/>
                </a:moveTo>
                <a:lnTo>
                  <a:pt x="8332816" y="1797049"/>
                </a:lnTo>
                <a:lnTo>
                  <a:pt x="8332816" y="5812290"/>
                </a:lnTo>
                <a:cubicBezTo>
                  <a:pt x="8332816" y="5857627"/>
                  <a:pt x="8296063" y="5894380"/>
                  <a:pt x="8250726" y="5894380"/>
                </a:cubicBezTo>
                <a:lnTo>
                  <a:pt x="0" y="589438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20707748">
            <a:off x="64746" y="5089618"/>
            <a:ext cx="8528044" cy="2911464"/>
          </a:xfrm>
          <a:custGeom>
            <a:avLst/>
            <a:gdLst/>
            <a:ahLst/>
            <a:cxnLst/>
            <a:rect l="l" t="t" r="r" b="b"/>
            <a:pathLst>
              <a:path w="8528044" h="2911464">
                <a:moveTo>
                  <a:pt x="8477907" y="6451"/>
                </a:moveTo>
                <a:cubicBezTo>
                  <a:pt x="8507371" y="18913"/>
                  <a:pt x="8528044" y="48087"/>
                  <a:pt x="8528044" y="82090"/>
                </a:cubicBezTo>
                <a:lnTo>
                  <a:pt x="8528044" y="2911464"/>
                </a:lnTo>
                <a:lnTo>
                  <a:pt x="0" y="646970"/>
                </a:lnTo>
                <a:lnTo>
                  <a:pt x="171794" y="0"/>
                </a:lnTo>
                <a:lnTo>
                  <a:pt x="8445954" y="0"/>
                </a:lnTo>
                <a:cubicBezTo>
                  <a:pt x="8457288" y="0"/>
                  <a:pt x="8468086" y="2297"/>
                  <a:pt x="8477907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8533928" y="3839503"/>
            <a:ext cx="1011244" cy="2994350"/>
          </a:xfrm>
          <a:custGeom>
            <a:avLst/>
            <a:gdLst/>
            <a:ahLst/>
            <a:cxnLst/>
            <a:rect l="l" t="t" r="r" b="b"/>
            <a:pathLst>
              <a:path w="1011244" h="2994350">
                <a:moveTo>
                  <a:pt x="1011244" y="0"/>
                </a:moveTo>
                <a:lnTo>
                  <a:pt x="216140" y="2994350"/>
                </a:lnTo>
                <a:lnTo>
                  <a:pt x="0" y="2936957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7588490" y="-321837"/>
            <a:ext cx="1976541" cy="4072806"/>
          </a:xfrm>
          <a:custGeom>
            <a:avLst/>
            <a:gdLst/>
            <a:ahLst/>
            <a:cxnLst/>
            <a:rect l="l" t="t" r="r" b="b"/>
            <a:pathLst>
              <a:path w="1976541" h="4072806">
                <a:moveTo>
                  <a:pt x="0" y="0"/>
                </a:moveTo>
                <a:lnTo>
                  <a:pt x="1976541" y="524841"/>
                </a:lnTo>
                <a:lnTo>
                  <a:pt x="1034432" y="4072806"/>
                </a:lnTo>
                <a:lnTo>
                  <a:pt x="82090" y="4072806"/>
                </a:lnTo>
                <a:cubicBezTo>
                  <a:pt x="36753" y="4072806"/>
                  <a:pt x="0" y="4036053"/>
                  <a:pt x="0" y="3990716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900000">
            <a:off x="3183882" y="4760430"/>
            <a:ext cx="5004753" cy="1299542"/>
          </a:xfrm>
        </p:spPr>
        <p:txBody>
          <a:bodyPr anchor="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-900000">
            <a:off x="781854" y="984581"/>
            <a:ext cx="6581279" cy="360475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6996405" y="6238502"/>
            <a:ext cx="1524000" cy="365125"/>
          </a:xfrm>
        </p:spPr>
        <p:txBody>
          <a:bodyPr/>
          <a:lstStyle/>
          <a:p>
            <a:fld id="{15328BC3-E686-4EBF-B68A-CE5B41AB3AFF}" type="datetimeFigureOut">
              <a:rPr lang="en-US" smtClean="0"/>
              <a:t>1/24/2013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5321849" y="609479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8182730" y="3246937"/>
            <a:ext cx="907445" cy="365125"/>
          </a:xfrm>
        </p:spPr>
        <p:txBody>
          <a:bodyPr/>
          <a:lstStyle>
            <a:lvl1pPr algn="l">
              <a:defRPr/>
            </a:lvl1pPr>
          </a:lstStyle>
          <a:p>
            <a:fld id="{FA8416A9-0E26-4D51-B2CB-A0C1D4245A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20707748">
            <a:off x="-882907" y="-626065"/>
            <a:ext cx="7440156" cy="7347127"/>
          </a:xfrm>
          <a:custGeom>
            <a:avLst/>
            <a:gdLst/>
            <a:ahLst/>
            <a:cxnLst/>
            <a:rect l="l" t="t" r="r" b="b"/>
            <a:pathLst>
              <a:path w="7440156" h="7347127">
                <a:moveTo>
                  <a:pt x="1760047" y="0"/>
                </a:moveTo>
                <a:lnTo>
                  <a:pt x="7440156" y="1508269"/>
                </a:lnTo>
                <a:lnTo>
                  <a:pt x="7440156" y="7265037"/>
                </a:lnTo>
                <a:cubicBezTo>
                  <a:pt x="7440156" y="7310374"/>
                  <a:pt x="7403403" y="7347127"/>
                  <a:pt x="7358066" y="7347127"/>
                </a:cubicBezTo>
                <a:lnTo>
                  <a:pt x="2707078" y="7347127"/>
                </a:lnTo>
                <a:lnTo>
                  <a:pt x="0" y="6628304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20707748">
            <a:off x="3227235" y="6274264"/>
            <a:ext cx="4396677" cy="1167472"/>
          </a:xfrm>
          <a:custGeom>
            <a:avLst/>
            <a:gdLst/>
            <a:ahLst/>
            <a:cxnLst/>
            <a:rect l="l" t="t" r="r" b="b"/>
            <a:pathLst>
              <a:path w="4396677" h="1167472">
                <a:moveTo>
                  <a:pt x="4346539" y="6451"/>
                </a:moveTo>
                <a:cubicBezTo>
                  <a:pt x="4376003" y="18913"/>
                  <a:pt x="4396677" y="48087"/>
                  <a:pt x="4396677" y="82090"/>
                </a:cubicBezTo>
                <a:lnTo>
                  <a:pt x="4396677" y="1167472"/>
                </a:lnTo>
                <a:lnTo>
                  <a:pt x="0" y="0"/>
                </a:lnTo>
                <a:lnTo>
                  <a:pt x="4314586" y="0"/>
                </a:lnTo>
                <a:cubicBezTo>
                  <a:pt x="4325920" y="0"/>
                  <a:pt x="4336718" y="2297"/>
                  <a:pt x="4346539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7659524" y="5459724"/>
            <a:ext cx="1710569" cy="1538689"/>
          </a:xfrm>
          <a:custGeom>
            <a:avLst/>
            <a:gdLst/>
            <a:ahLst/>
            <a:cxnLst/>
            <a:rect l="l" t="t" r="r" b="b"/>
            <a:pathLst>
              <a:path w="1710569" h="1538689">
                <a:moveTo>
                  <a:pt x="1710569" y="1"/>
                </a:moveTo>
                <a:lnTo>
                  <a:pt x="1301993" y="1538689"/>
                </a:lnTo>
                <a:lnTo>
                  <a:pt x="0" y="1192965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6666426" y="-490731"/>
            <a:ext cx="3065776" cy="5811871"/>
          </a:xfrm>
          <a:custGeom>
            <a:avLst/>
            <a:gdLst/>
            <a:ahLst/>
            <a:cxnLst/>
            <a:rect l="l" t="t" r="r" b="b"/>
            <a:pathLst>
              <a:path w="3065776" h="5811871">
                <a:moveTo>
                  <a:pt x="0" y="0"/>
                </a:moveTo>
                <a:lnTo>
                  <a:pt x="3065776" y="814071"/>
                </a:lnTo>
                <a:lnTo>
                  <a:pt x="1738684" y="5811871"/>
                </a:lnTo>
                <a:lnTo>
                  <a:pt x="82090" y="5811871"/>
                </a:lnTo>
                <a:cubicBezTo>
                  <a:pt x="36753" y="5811871"/>
                  <a:pt x="0" y="5775118"/>
                  <a:pt x="0" y="572978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 rot="-900000">
            <a:off x="6793335" y="511413"/>
            <a:ext cx="1435608" cy="4818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-900000">
            <a:off x="967762" y="1075673"/>
            <a:ext cx="5398955" cy="508826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15328BC3-E686-4EBF-B68A-CE5B41AB3AFF}" type="datetimeFigureOut">
              <a:rPr lang="en-US" smtClean="0"/>
              <a:t>1/24/2013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4997808" y="6188244"/>
            <a:ext cx="2380306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FA8416A9-0E26-4D51-B2CB-A0C1D4245A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 rot="907748">
            <a:off x="-865440" y="850599"/>
            <a:ext cx="3615441" cy="6151724"/>
          </a:xfrm>
          <a:custGeom>
            <a:avLst/>
            <a:gdLst/>
            <a:ahLst/>
            <a:cxnLst/>
            <a:rect l="l" t="t" r="r" b="b"/>
            <a:pathLst>
              <a:path w="3615441" h="6151724">
                <a:moveTo>
                  <a:pt x="0" y="0"/>
                </a:moveTo>
                <a:lnTo>
                  <a:pt x="3533351" y="0"/>
                </a:lnTo>
                <a:cubicBezTo>
                  <a:pt x="3578688" y="0"/>
                  <a:pt x="3615441" y="36753"/>
                  <a:pt x="3615441" y="82090"/>
                </a:cubicBezTo>
                <a:lnTo>
                  <a:pt x="3615441" y="5623909"/>
                </a:lnTo>
                <a:lnTo>
                  <a:pt x="1663219" y="6151724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907748">
            <a:off x="17749" y="-511509"/>
            <a:ext cx="3735394" cy="1387781"/>
          </a:xfrm>
          <a:custGeom>
            <a:avLst/>
            <a:gdLst/>
            <a:ahLst/>
            <a:cxnLst/>
            <a:rect l="l" t="t" r="r" b="b"/>
            <a:pathLst>
              <a:path w="3735394" h="1387781">
                <a:moveTo>
                  <a:pt x="0" y="1009924"/>
                </a:moveTo>
                <a:lnTo>
                  <a:pt x="3735394" y="0"/>
                </a:lnTo>
                <a:lnTo>
                  <a:pt x="3735394" y="1305691"/>
                </a:lnTo>
                <a:cubicBezTo>
                  <a:pt x="3735394" y="1351028"/>
                  <a:pt x="3698641" y="1387781"/>
                  <a:pt x="3653304" y="1387781"/>
                </a:cubicBezTo>
                <a:lnTo>
                  <a:pt x="102160" y="1387781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907748">
            <a:off x="2146801" y="6590199"/>
            <a:ext cx="1981025" cy="535602"/>
          </a:xfrm>
          <a:custGeom>
            <a:avLst/>
            <a:gdLst/>
            <a:ahLst/>
            <a:cxnLst/>
            <a:rect l="l" t="t" r="r" b="b"/>
            <a:pathLst>
              <a:path w="1981025" h="535602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81025" y="0"/>
                </a:lnTo>
                <a:lnTo>
                  <a:pt x="0" y="535602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907748">
            <a:off x="3185141" y="-553633"/>
            <a:ext cx="6782931" cy="7826540"/>
          </a:xfrm>
          <a:custGeom>
            <a:avLst/>
            <a:gdLst/>
            <a:ahLst/>
            <a:cxnLst/>
            <a:rect l="l" t="t" r="r" b="b"/>
            <a:pathLst>
              <a:path w="6782931" h="7826540">
                <a:moveTo>
                  <a:pt x="0" y="1349945"/>
                </a:moveTo>
                <a:lnTo>
                  <a:pt x="4993024" y="0"/>
                </a:lnTo>
                <a:lnTo>
                  <a:pt x="6782931" y="6620302"/>
                </a:lnTo>
                <a:lnTo>
                  <a:pt x="2321435" y="7826540"/>
                </a:lnTo>
                <a:lnTo>
                  <a:pt x="82090" y="7826540"/>
                </a:lnTo>
                <a:cubicBezTo>
                  <a:pt x="36753" y="7826540"/>
                  <a:pt x="0" y="7789787"/>
                  <a:pt x="0" y="774445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-633894" y="2921988"/>
            <a:ext cx="5064953" cy="169563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900000">
            <a:off x="3479028" y="959716"/>
            <a:ext cx="4658735" cy="5077623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900000">
            <a:off x="1690988" y="608314"/>
            <a:ext cx="1789355" cy="365125"/>
          </a:xfrm>
        </p:spPr>
        <p:txBody>
          <a:bodyPr/>
          <a:lstStyle/>
          <a:p>
            <a:fld id="{15328BC3-E686-4EBF-B68A-CE5B41AB3AFF}" type="datetimeFigureOut">
              <a:rPr lang="en-US" smtClean="0"/>
              <a:t>1/24/2013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900000">
            <a:off x="3103620" y="6177546"/>
            <a:ext cx="239223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900000">
            <a:off x="1265370" y="300797"/>
            <a:ext cx="2287319" cy="365125"/>
          </a:xfrm>
        </p:spPr>
        <p:txBody>
          <a:bodyPr/>
          <a:lstStyle/>
          <a:p>
            <a:fld id="{FA8416A9-0E26-4D51-B2CB-A0C1D4245A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>
          <a:xfrm rot="900000">
            <a:off x="-57216" y="-1017685"/>
            <a:ext cx="7411427" cy="3438177"/>
          </a:xfrm>
          <a:custGeom>
            <a:avLst/>
            <a:gdLst/>
            <a:ahLst/>
            <a:cxnLst/>
            <a:rect l="l" t="t" r="r" b="b"/>
            <a:pathLst>
              <a:path w="7411427" h="3438177">
                <a:moveTo>
                  <a:pt x="0" y="1985886"/>
                </a:moveTo>
                <a:lnTo>
                  <a:pt x="7411427" y="0"/>
                </a:lnTo>
                <a:lnTo>
                  <a:pt x="7411427" y="3356087"/>
                </a:lnTo>
                <a:cubicBezTo>
                  <a:pt x="7411427" y="3401424"/>
                  <a:pt x="7374674" y="3438177"/>
                  <a:pt x="7329337" y="3438177"/>
                </a:cubicBezTo>
                <a:lnTo>
                  <a:pt x="389140" y="3438177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900000">
            <a:off x="-776641" y="2417820"/>
            <a:ext cx="6998365" cy="5080081"/>
          </a:xfrm>
          <a:custGeom>
            <a:avLst/>
            <a:gdLst/>
            <a:ahLst/>
            <a:cxnLst/>
            <a:rect l="l" t="t" r="r" b="b"/>
            <a:pathLst>
              <a:path w="6998365" h="5080081">
                <a:moveTo>
                  <a:pt x="0" y="0"/>
                </a:moveTo>
                <a:lnTo>
                  <a:pt x="6916275" y="0"/>
                </a:lnTo>
                <a:cubicBezTo>
                  <a:pt x="6961612" y="0"/>
                  <a:pt x="6998365" y="36753"/>
                  <a:pt x="6998365" y="82090"/>
                </a:cubicBezTo>
                <a:lnTo>
                  <a:pt x="6998365" y="3569608"/>
                </a:lnTo>
                <a:lnTo>
                  <a:pt x="1361203" y="5080081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 rot="900000">
            <a:off x="6338067" y="3775812"/>
            <a:ext cx="3102275" cy="3544033"/>
          </a:xfrm>
          <a:custGeom>
            <a:avLst/>
            <a:gdLst/>
            <a:ahLst/>
            <a:cxnLst/>
            <a:rect l="l" t="t" r="r" b="b"/>
            <a:pathLst>
              <a:path w="3102275" h="3544033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2375388" y="0"/>
                </a:lnTo>
                <a:lnTo>
                  <a:pt x="3102275" y="2712781"/>
                </a:lnTo>
                <a:lnTo>
                  <a:pt x="0" y="3544033"/>
                </a:lnTo>
                <a:lnTo>
                  <a:pt x="0" y="82090"/>
                </a:lnTo>
                <a:cubicBezTo>
                  <a:pt x="0" y="48087"/>
                  <a:pt x="20673" y="18913"/>
                  <a:pt x="50137" y="645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ounded Rectangle 19"/>
          <p:cNvSpPr/>
          <p:nvPr/>
        </p:nvSpPr>
        <p:spPr>
          <a:xfrm rot="900000">
            <a:off x="7327879" y="-104312"/>
            <a:ext cx="2350627" cy="3820866"/>
          </a:xfrm>
          <a:custGeom>
            <a:avLst/>
            <a:gdLst/>
            <a:ahLst/>
            <a:cxnLst/>
            <a:rect l="l" t="t" r="r" b="b"/>
            <a:pathLst>
              <a:path w="2350627" h="3820866">
                <a:moveTo>
                  <a:pt x="1" y="355523"/>
                </a:moveTo>
                <a:lnTo>
                  <a:pt x="1326829" y="0"/>
                </a:lnTo>
                <a:lnTo>
                  <a:pt x="2350627" y="3820866"/>
                </a:lnTo>
                <a:lnTo>
                  <a:pt x="82091" y="3820866"/>
                </a:lnTo>
                <a:cubicBezTo>
                  <a:pt x="36754" y="3820866"/>
                  <a:pt x="1" y="3784113"/>
                  <a:pt x="0" y="3738776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900000">
            <a:off x="534986" y="2921829"/>
            <a:ext cx="5690855" cy="1570680"/>
          </a:xfrm>
        </p:spPr>
        <p:txBody>
          <a:bodyPr anchor="b">
            <a:noAutofit/>
          </a:bodyPr>
          <a:lstStyle>
            <a:lvl1pPr algn="r">
              <a:defRPr sz="48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900000">
            <a:off x="537849" y="4494201"/>
            <a:ext cx="5271544" cy="1500187"/>
          </a:xfrm>
        </p:spPr>
        <p:txBody>
          <a:bodyPr anchor="t">
            <a:normAutofit/>
          </a:bodyPr>
          <a:lstStyle>
            <a:lvl1pPr marL="0" indent="0" algn="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900000">
            <a:off x="6878368" y="3761385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15328BC3-E686-4EBF-B68A-CE5B41AB3AFF}" type="datetimeFigureOut">
              <a:rPr lang="en-US" smtClean="0"/>
              <a:t>1/24/2013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900000">
            <a:off x="7056965" y="3170795"/>
            <a:ext cx="192630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900000" flipH="1">
            <a:off x="7176363" y="2661157"/>
            <a:ext cx="683979" cy="365125"/>
          </a:xfrm>
        </p:spPr>
        <p:txBody>
          <a:bodyPr/>
          <a:lstStyle>
            <a:lvl1pPr algn="l">
              <a:defRPr/>
            </a:lvl1pPr>
          </a:lstStyle>
          <a:p>
            <a:fld id="{FA8416A9-0E26-4D51-B2CB-A0C1D4245A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>
          <a:xfrm rot="20707748">
            <a:off x="-883225" y="-625990"/>
            <a:ext cx="7439907" cy="7344599"/>
          </a:xfrm>
          <a:custGeom>
            <a:avLst/>
            <a:gdLst/>
            <a:ahLst/>
            <a:cxnLst/>
            <a:rect l="l" t="t" r="r" b="b"/>
            <a:pathLst>
              <a:path w="7439907" h="7344599">
                <a:moveTo>
                  <a:pt x="1760047" y="0"/>
                </a:moveTo>
                <a:lnTo>
                  <a:pt x="7439906" y="1508202"/>
                </a:lnTo>
                <a:lnTo>
                  <a:pt x="7439907" y="7262509"/>
                </a:lnTo>
                <a:cubicBezTo>
                  <a:pt x="7439906" y="7307846"/>
                  <a:pt x="7403153" y="7344599"/>
                  <a:pt x="7357816" y="7344599"/>
                </a:cubicBezTo>
                <a:lnTo>
                  <a:pt x="2697558" y="7344599"/>
                </a:lnTo>
                <a:lnTo>
                  <a:pt x="0" y="66283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20707748">
            <a:off x="3237537" y="6275496"/>
            <a:ext cx="4387395" cy="1165008"/>
          </a:xfrm>
          <a:custGeom>
            <a:avLst/>
            <a:gdLst/>
            <a:ahLst/>
            <a:cxnLst/>
            <a:rect l="l" t="t" r="r" b="b"/>
            <a:pathLst>
              <a:path w="4387395" h="1165008">
                <a:moveTo>
                  <a:pt x="4337258" y="6451"/>
                </a:moveTo>
                <a:cubicBezTo>
                  <a:pt x="4366722" y="18913"/>
                  <a:pt x="4387395" y="48087"/>
                  <a:pt x="4387395" y="82090"/>
                </a:cubicBezTo>
                <a:lnTo>
                  <a:pt x="4387395" y="1165008"/>
                </a:lnTo>
                <a:lnTo>
                  <a:pt x="0" y="0"/>
                </a:lnTo>
                <a:lnTo>
                  <a:pt x="4305305" y="0"/>
                </a:lnTo>
                <a:cubicBezTo>
                  <a:pt x="4316639" y="0"/>
                  <a:pt x="4327437" y="2297"/>
                  <a:pt x="4337258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 rot="20707748">
            <a:off x="7660698" y="5462349"/>
            <a:ext cx="1709024" cy="1536003"/>
          </a:xfrm>
          <a:custGeom>
            <a:avLst/>
            <a:gdLst/>
            <a:ahLst/>
            <a:cxnLst/>
            <a:rect l="l" t="t" r="r" b="b"/>
            <a:pathLst>
              <a:path w="1709024" h="1536003">
                <a:moveTo>
                  <a:pt x="1709024" y="0"/>
                </a:moveTo>
                <a:lnTo>
                  <a:pt x="1301161" y="1536003"/>
                </a:lnTo>
                <a:lnTo>
                  <a:pt x="0" y="119050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/>
          <p:cNvSpPr/>
          <p:nvPr/>
        </p:nvSpPr>
        <p:spPr>
          <a:xfrm rot="20707748">
            <a:off x="6667944" y="-490547"/>
            <a:ext cx="3064333" cy="5811872"/>
          </a:xfrm>
          <a:custGeom>
            <a:avLst/>
            <a:gdLst/>
            <a:ahLst/>
            <a:cxnLst/>
            <a:rect l="l" t="t" r="r" b="b"/>
            <a:pathLst>
              <a:path w="3064333" h="5811872">
                <a:moveTo>
                  <a:pt x="0" y="0"/>
                </a:moveTo>
                <a:lnTo>
                  <a:pt x="3064333" y="813688"/>
                </a:lnTo>
                <a:lnTo>
                  <a:pt x="1737140" y="5811872"/>
                </a:lnTo>
                <a:lnTo>
                  <a:pt x="82090" y="5811872"/>
                </a:lnTo>
                <a:cubicBezTo>
                  <a:pt x="36753" y="5811872"/>
                  <a:pt x="0" y="5775119"/>
                  <a:pt x="0" y="5729782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1893" y="2231024"/>
            <a:ext cx="4820301" cy="143615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 rot="-900000">
            <a:off x="1014439" y="1335061"/>
            <a:ext cx="2578608" cy="48398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 rot="-900000">
            <a:off x="3701032" y="618005"/>
            <a:ext cx="2580010" cy="4837176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-900000">
            <a:off x="7755919" y="5887412"/>
            <a:ext cx="1241980" cy="365125"/>
          </a:xfrm>
        </p:spPr>
        <p:txBody>
          <a:bodyPr/>
          <a:lstStyle>
            <a:lvl1pPr algn="l">
              <a:defRPr/>
            </a:lvl1pPr>
          </a:lstStyle>
          <a:p>
            <a:fld id="{15328BC3-E686-4EBF-B68A-CE5B41AB3AFF}" type="datetimeFigureOut">
              <a:rPr lang="en-US" smtClean="0"/>
              <a:t>1/24/2013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900000">
            <a:off x="4054658" y="549437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-900000">
            <a:off x="7690164" y="5643110"/>
            <a:ext cx="1241693" cy="365125"/>
          </a:xfrm>
        </p:spPr>
        <p:txBody>
          <a:bodyPr/>
          <a:lstStyle>
            <a:lvl1pPr algn="l">
              <a:defRPr/>
            </a:lvl1pPr>
          </a:lstStyle>
          <a:p>
            <a:fld id="{FA8416A9-0E26-4D51-B2CB-A0C1D4245A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ounded Rectangle 52"/>
          <p:cNvSpPr/>
          <p:nvPr/>
        </p:nvSpPr>
        <p:spPr>
          <a:xfrm rot="20707748">
            <a:off x="-883225" y="-625990"/>
            <a:ext cx="7439907" cy="7344599"/>
          </a:xfrm>
          <a:custGeom>
            <a:avLst/>
            <a:gdLst/>
            <a:ahLst/>
            <a:cxnLst/>
            <a:rect l="l" t="t" r="r" b="b"/>
            <a:pathLst>
              <a:path w="7439907" h="7344599">
                <a:moveTo>
                  <a:pt x="1760047" y="0"/>
                </a:moveTo>
                <a:lnTo>
                  <a:pt x="7439906" y="1508202"/>
                </a:lnTo>
                <a:lnTo>
                  <a:pt x="7439907" y="7262509"/>
                </a:lnTo>
                <a:cubicBezTo>
                  <a:pt x="7439906" y="7307846"/>
                  <a:pt x="7403153" y="7344599"/>
                  <a:pt x="7357816" y="7344599"/>
                </a:cubicBezTo>
                <a:lnTo>
                  <a:pt x="2697558" y="7344599"/>
                </a:lnTo>
                <a:lnTo>
                  <a:pt x="0" y="66283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ounded Rectangle 53"/>
          <p:cNvSpPr/>
          <p:nvPr/>
        </p:nvSpPr>
        <p:spPr>
          <a:xfrm rot="20707748">
            <a:off x="3237537" y="6275496"/>
            <a:ext cx="4387395" cy="1165008"/>
          </a:xfrm>
          <a:custGeom>
            <a:avLst/>
            <a:gdLst/>
            <a:ahLst/>
            <a:cxnLst/>
            <a:rect l="l" t="t" r="r" b="b"/>
            <a:pathLst>
              <a:path w="4387395" h="1165008">
                <a:moveTo>
                  <a:pt x="4337258" y="6451"/>
                </a:moveTo>
                <a:cubicBezTo>
                  <a:pt x="4366722" y="18913"/>
                  <a:pt x="4387395" y="48087"/>
                  <a:pt x="4387395" y="82090"/>
                </a:cubicBezTo>
                <a:lnTo>
                  <a:pt x="4387395" y="1165008"/>
                </a:lnTo>
                <a:lnTo>
                  <a:pt x="0" y="0"/>
                </a:lnTo>
                <a:lnTo>
                  <a:pt x="4305305" y="0"/>
                </a:lnTo>
                <a:cubicBezTo>
                  <a:pt x="4316639" y="0"/>
                  <a:pt x="4327437" y="2297"/>
                  <a:pt x="4337258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ounded Rectangle 54"/>
          <p:cNvSpPr/>
          <p:nvPr/>
        </p:nvSpPr>
        <p:spPr>
          <a:xfrm rot="20707748">
            <a:off x="7660698" y="5462349"/>
            <a:ext cx="1709024" cy="1536003"/>
          </a:xfrm>
          <a:custGeom>
            <a:avLst/>
            <a:gdLst/>
            <a:ahLst/>
            <a:cxnLst/>
            <a:rect l="l" t="t" r="r" b="b"/>
            <a:pathLst>
              <a:path w="1709024" h="1536003">
                <a:moveTo>
                  <a:pt x="1709024" y="0"/>
                </a:moveTo>
                <a:lnTo>
                  <a:pt x="1301161" y="1536003"/>
                </a:lnTo>
                <a:lnTo>
                  <a:pt x="0" y="119050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ounded Rectangle 55"/>
          <p:cNvSpPr/>
          <p:nvPr/>
        </p:nvSpPr>
        <p:spPr>
          <a:xfrm rot="20707748">
            <a:off x="6667944" y="-490547"/>
            <a:ext cx="3064333" cy="5811872"/>
          </a:xfrm>
          <a:custGeom>
            <a:avLst/>
            <a:gdLst/>
            <a:ahLst/>
            <a:cxnLst/>
            <a:rect l="l" t="t" r="r" b="b"/>
            <a:pathLst>
              <a:path w="3064333" h="5811872">
                <a:moveTo>
                  <a:pt x="0" y="0"/>
                </a:moveTo>
                <a:lnTo>
                  <a:pt x="3064333" y="813688"/>
                </a:lnTo>
                <a:lnTo>
                  <a:pt x="1737140" y="5811872"/>
                </a:lnTo>
                <a:lnTo>
                  <a:pt x="82090" y="5811872"/>
                </a:lnTo>
                <a:cubicBezTo>
                  <a:pt x="36753" y="5811872"/>
                  <a:pt x="0" y="5775119"/>
                  <a:pt x="0" y="5729782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5504" y="2231136"/>
            <a:ext cx="4818888" cy="143560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-900000">
            <a:off x="854761" y="1406870"/>
            <a:ext cx="2213148" cy="759866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 rot="-900000">
            <a:off x="1120518" y="2227895"/>
            <a:ext cx="2578608" cy="3938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 rot="-900000">
            <a:off x="3535709" y="687503"/>
            <a:ext cx="2214753" cy="753043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 rot="-900000">
            <a:off x="3808498" y="1495882"/>
            <a:ext cx="2578608" cy="395590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15328BC3-E686-4EBF-B68A-CE5B41AB3AFF}" type="datetimeFigureOut">
              <a:rPr lang="en-US" smtClean="0"/>
              <a:t>1/24/2013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 rot="-900000">
            <a:off x="4050792" y="549554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FA8416A9-0E26-4D51-B2CB-A0C1D4245A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>
          <a:xfrm rot="907748">
            <a:off x="-865440" y="850599"/>
            <a:ext cx="3615441" cy="6151724"/>
          </a:xfrm>
          <a:custGeom>
            <a:avLst/>
            <a:gdLst/>
            <a:ahLst/>
            <a:cxnLst/>
            <a:rect l="l" t="t" r="r" b="b"/>
            <a:pathLst>
              <a:path w="3615441" h="6151724">
                <a:moveTo>
                  <a:pt x="0" y="0"/>
                </a:moveTo>
                <a:lnTo>
                  <a:pt x="3533351" y="0"/>
                </a:lnTo>
                <a:cubicBezTo>
                  <a:pt x="3578688" y="0"/>
                  <a:pt x="3615441" y="36753"/>
                  <a:pt x="3615441" y="82090"/>
                </a:cubicBezTo>
                <a:lnTo>
                  <a:pt x="3615441" y="5623909"/>
                </a:lnTo>
                <a:lnTo>
                  <a:pt x="1663219" y="6151724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ed Rectangle 21"/>
          <p:cNvSpPr/>
          <p:nvPr/>
        </p:nvSpPr>
        <p:spPr>
          <a:xfrm rot="907748">
            <a:off x="17749" y="-511509"/>
            <a:ext cx="3735394" cy="1387781"/>
          </a:xfrm>
          <a:custGeom>
            <a:avLst/>
            <a:gdLst/>
            <a:ahLst/>
            <a:cxnLst/>
            <a:rect l="l" t="t" r="r" b="b"/>
            <a:pathLst>
              <a:path w="3735394" h="1387781">
                <a:moveTo>
                  <a:pt x="0" y="1009924"/>
                </a:moveTo>
                <a:lnTo>
                  <a:pt x="3735394" y="0"/>
                </a:lnTo>
                <a:lnTo>
                  <a:pt x="3735394" y="1305691"/>
                </a:lnTo>
                <a:cubicBezTo>
                  <a:pt x="3735394" y="1351028"/>
                  <a:pt x="3698641" y="1387781"/>
                  <a:pt x="3653304" y="1387781"/>
                </a:cubicBezTo>
                <a:lnTo>
                  <a:pt x="102160" y="1387781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ounded Rectangle 22"/>
          <p:cNvSpPr/>
          <p:nvPr/>
        </p:nvSpPr>
        <p:spPr>
          <a:xfrm rot="907748">
            <a:off x="2146801" y="6590199"/>
            <a:ext cx="1981025" cy="535602"/>
          </a:xfrm>
          <a:custGeom>
            <a:avLst/>
            <a:gdLst/>
            <a:ahLst/>
            <a:cxnLst/>
            <a:rect l="l" t="t" r="r" b="b"/>
            <a:pathLst>
              <a:path w="1981025" h="535602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81025" y="0"/>
                </a:lnTo>
                <a:lnTo>
                  <a:pt x="0" y="535602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ounded Rectangle 23"/>
          <p:cNvSpPr/>
          <p:nvPr/>
        </p:nvSpPr>
        <p:spPr>
          <a:xfrm rot="907748">
            <a:off x="3185141" y="-553633"/>
            <a:ext cx="6782931" cy="7826540"/>
          </a:xfrm>
          <a:custGeom>
            <a:avLst/>
            <a:gdLst/>
            <a:ahLst/>
            <a:cxnLst/>
            <a:rect l="l" t="t" r="r" b="b"/>
            <a:pathLst>
              <a:path w="6782931" h="7826540">
                <a:moveTo>
                  <a:pt x="0" y="1349945"/>
                </a:moveTo>
                <a:lnTo>
                  <a:pt x="4993024" y="0"/>
                </a:lnTo>
                <a:lnTo>
                  <a:pt x="6782931" y="6620302"/>
                </a:lnTo>
                <a:lnTo>
                  <a:pt x="2321435" y="7826540"/>
                </a:lnTo>
                <a:lnTo>
                  <a:pt x="82090" y="7826540"/>
                </a:lnTo>
                <a:cubicBezTo>
                  <a:pt x="36753" y="7826540"/>
                  <a:pt x="0" y="7789787"/>
                  <a:pt x="0" y="774445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-630936" y="2926080"/>
            <a:ext cx="5065776" cy="16916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 rot="900000">
            <a:off x="1691640" y="612648"/>
            <a:ext cx="1792224" cy="365125"/>
          </a:xfrm>
        </p:spPr>
        <p:txBody>
          <a:bodyPr/>
          <a:lstStyle/>
          <a:p>
            <a:fld id="{15328BC3-E686-4EBF-B68A-CE5B41AB3AFF}" type="datetimeFigureOut">
              <a:rPr lang="en-US" smtClean="0"/>
              <a:t>1/24/2013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 rot="900000">
            <a:off x="2493721" y="6101033"/>
            <a:ext cx="305211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 rot="900000">
            <a:off x="1261872" y="301752"/>
            <a:ext cx="2286000" cy="365125"/>
          </a:xfrm>
        </p:spPr>
        <p:txBody>
          <a:bodyPr/>
          <a:lstStyle/>
          <a:p>
            <a:fld id="{FA8416A9-0E26-4D51-B2CB-A0C1D4245A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900000">
            <a:off x="-372248" y="-1218153"/>
            <a:ext cx="8577953" cy="6344114"/>
          </a:xfrm>
          <a:custGeom>
            <a:avLst/>
            <a:gdLst/>
            <a:ahLst/>
            <a:cxnLst/>
            <a:rect l="l" t="t" r="r" b="b"/>
            <a:pathLst>
              <a:path w="8577953" h="6344114">
                <a:moveTo>
                  <a:pt x="0" y="2298455"/>
                </a:moveTo>
                <a:lnTo>
                  <a:pt x="8577953" y="0"/>
                </a:lnTo>
                <a:lnTo>
                  <a:pt x="8577953" y="6262024"/>
                </a:lnTo>
                <a:cubicBezTo>
                  <a:pt x="8577953" y="6307361"/>
                  <a:pt x="8541200" y="6344113"/>
                  <a:pt x="8495863" y="6344113"/>
                </a:cubicBezTo>
                <a:lnTo>
                  <a:pt x="1084031" y="634411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900000">
            <a:off x="-449071" y="5207889"/>
            <a:ext cx="7470000" cy="2486713"/>
          </a:xfrm>
          <a:custGeom>
            <a:avLst/>
            <a:gdLst/>
            <a:ahLst/>
            <a:cxnLst/>
            <a:rect l="l" t="t" r="r" b="b"/>
            <a:pathLst>
              <a:path w="7470000" h="2486713">
                <a:moveTo>
                  <a:pt x="0" y="0"/>
                </a:moveTo>
                <a:lnTo>
                  <a:pt x="7387910" y="0"/>
                </a:lnTo>
                <a:cubicBezTo>
                  <a:pt x="7433247" y="0"/>
                  <a:pt x="7470000" y="36753"/>
                  <a:pt x="7470000" y="82090"/>
                </a:cubicBezTo>
                <a:lnTo>
                  <a:pt x="7470000" y="663670"/>
                </a:lnTo>
                <a:lnTo>
                  <a:pt x="666313" y="2486713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900000">
            <a:off x="7192310" y="6483326"/>
            <a:ext cx="1932834" cy="635630"/>
          </a:xfrm>
          <a:custGeom>
            <a:avLst/>
            <a:gdLst/>
            <a:ahLst/>
            <a:cxnLst/>
            <a:rect l="l" t="t" r="r" b="b"/>
            <a:pathLst>
              <a:path w="1932834" h="63563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01288" y="0"/>
                </a:lnTo>
                <a:lnTo>
                  <a:pt x="1932834" y="117729"/>
                </a:lnTo>
                <a:lnTo>
                  <a:pt x="0" y="635630"/>
                </a:lnTo>
                <a:lnTo>
                  <a:pt x="0" y="82090"/>
                </a:lnTo>
                <a:cubicBezTo>
                  <a:pt x="0" y="48087"/>
                  <a:pt x="20673" y="18913"/>
                  <a:pt x="50137" y="645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 rot="900000">
            <a:off x="8127084" y="92392"/>
            <a:ext cx="1878991" cy="6414233"/>
          </a:xfrm>
          <a:custGeom>
            <a:avLst/>
            <a:gdLst/>
            <a:ahLst/>
            <a:cxnLst/>
            <a:rect l="l" t="t" r="r" b="b"/>
            <a:pathLst>
              <a:path w="1878991" h="6414233">
                <a:moveTo>
                  <a:pt x="0" y="42953"/>
                </a:moveTo>
                <a:lnTo>
                  <a:pt x="160303" y="0"/>
                </a:lnTo>
                <a:lnTo>
                  <a:pt x="1878991" y="6414233"/>
                </a:lnTo>
                <a:lnTo>
                  <a:pt x="82090" y="6414233"/>
                </a:lnTo>
                <a:cubicBezTo>
                  <a:pt x="36753" y="6414233"/>
                  <a:pt x="0" y="6377480"/>
                  <a:pt x="0" y="6332143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 rot="900000">
            <a:off x="7521938" y="5927116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15328BC3-E686-4EBF-B68A-CE5B41AB3AFF}" type="datetimeFigureOut">
              <a:rPr lang="en-US" smtClean="0"/>
              <a:t>1/24/2013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 rot="900000">
            <a:off x="3892286" y="5987296"/>
            <a:ext cx="3124200" cy="295162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 rot="900000">
            <a:off x="7599046" y="5570110"/>
            <a:ext cx="716206" cy="365125"/>
          </a:xfrm>
        </p:spPr>
        <p:txBody>
          <a:bodyPr/>
          <a:lstStyle>
            <a:lvl1pPr algn="l">
              <a:defRPr/>
            </a:lvl1pPr>
          </a:lstStyle>
          <a:p>
            <a:fld id="{FA8416A9-0E26-4D51-B2CB-A0C1D4245A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/>
          <p:nvPr/>
        </p:nvSpPr>
        <p:spPr>
          <a:xfrm rot="20707748">
            <a:off x="-897260" y="-624538"/>
            <a:ext cx="7286946" cy="6041338"/>
          </a:xfrm>
          <a:custGeom>
            <a:avLst/>
            <a:gdLst/>
            <a:ahLst/>
            <a:cxnLst/>
            <a:rect l="l" t="t" r="r" b="b"/>
            <a:pathLst>
              <a:path w="7286946" h="6041338">
                <a:moveTo>
                  <a:pt x="1604186" y="0"/>
                </a:moveTo>
                <a:lnTo>
                  <a:pt x="7286946" y="1508972"/>
                </a:lnTo>
                <a:lnTo>
                  <a:pt x="7286946" y="5959247"/>
                </a:lnTo>
                <a:cubicBezTo>
                  <a:pt x="7286946" y="6004584"/>
                  <a:pt x="7250193" y="6041337"/>
                  <a:pt x="7204856" y="6041337"/>
                </a:cubicBezTo>
                <a:lnTo>
                  <a:pt x="0" y="6041338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64806" y="5378153"/>
            <a:ext cx="7443151" cy="2476431"/>
          </a:xfrm>
          <a:custGeom>
            <a:avLst/>
            <a:gdLst/>
            <a:ahLst/>
            <a:cxnLst/>
            <a:rect l="l" t="t" r="r" b="b"/>
            <a:pathLst>
              <a:path w="7443151" h="2476431">
                <a:moveTo>
                  <a:pt x="7393013" y="6452"/>
                </a:moveTo>
                <a:cubicBezTo>
                  <a:pt x="7422477" y="18914"/>
                  <a:pt x="7443150" y="48087"/>
                  <a:pt x="7443150" y="82090"/>
                </a:cubicBezTo>
                <a:lnTo>
                  <a:pt x="7443151" y="2476431"/>
                </a:lnTo>
                <a:lnTo>
                  <a:pt x="0" y="500014"/>
                </a:lnTo>
                <a:lnTo>
                  <a:pt x="132771" y="1"/>
                </a:lnTo>
                <a:lnTo>
                  <a:pt x="7361060" y="1"/>
                </a:lnTo>
                <a:cubicBezTo>
                  <a:pt x="7372394" y="0"/>
                  <a:pt x="7383192" y="2298"/>
                  <a:pt x="7393013" y="6452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7660994" y="5459931"/>
            <a:ext cx="1709023" cy="1538302"/>
          </a:xfrm>
          <a:custGeom>
            <a:avLst/>
            <a:gdLst/>
            <a:ahLst/>
            <a:cxnLst/>
            <a:rect l="l" t="t" r="r" b="b"/>
            <a:pathLst>
              <a:path w="1709023" h="1538302">
                <a:moveTo>
                  <a:pt x="1709023" y="0"/>
                </a:moveTo>
                <a:lnTo>
                  <a:pt x="1300550" y="1538302"/>
                </a:lnTo>
                <a:lnTo>
                  <a:pt x="0" y="119296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 rot="20707748">
            <a:off x="6673110" y="-489836"/>
            <a:ext cx="3059119" cy="5809409"/>
          </a:xfrm>
          <a:custGeom>
            <a:avLst/>
            <a:gdLst/>
            <a:ahLst/>
            <a:cxnLst/>
            <a:rect l="l" t="t" r="r" b="b"/>
            <a:pathLst>
              <a:path w="3059119" h="5809409">
                <a:moveTo>
                  <a:pt x="0" y="0"/>
                </a:moveTo>
                <a:lnTo>
                  <a:pt x="3059119" y="812303"/>
                </a:lnTo>
                <a:lnTo>
                  <a:pt x="1732212" y="5809409"/>
                </a:lnTo>
                <a:lnTo>
                  <a:pt x="82090" y="5809409"/>
                </a:lnTo>
                <a:cubicBezTo>
                  <a:pt x="36753" y="5809409"/>
                  <a:pt x="0" y="5772656"/>
                  <a:pt x="0" y="5727319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5504" y="2231136"/>
            <a:ext cx="4818888" cy="1435608"/>
          </a:xfrm>
        </p:spPr>
        <p:txBody>
          <a:bodyPr anchor="b"/>
          <a:lstStyle>
            <a:lvl1pPr algn="r"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-900000">
            <a:off x="844848" y="997933"/>
            <a:ext cx="5343100" cy="3888220"/>
          </a:xfrm>
        </p:spPr>
        <p:txBody>
          <a:bodyPr anchor="b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900000">
            <a:off x="3216573" y="5144589"/>
            <a:ext cx="3930375" cy="988131"/>
          </a:xfrm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15328BC3-E686-4EBF-B68A-CE5B41AB3AFF}" type="datetimeFigureOut">
              <a:rPr lang="en-US" smtClean="0"/>
              <a:t>1/24/2013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900000">
            <a:off x="4263966" y="6099104"/>
            <a:ext cx="3063047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FA8416A9-0E26-4D51-B2CB-A0C1D4245A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 rot="900000">
            <a:off x="-533701" y="-979752"/>
            <a:ext cx="6672870" cy="6821601"/>
          </a:xfrm>
          <a:custGeom>
            <a:avLst/>
            <a:gdLst/>
            <a:ahLst/>
            <a:cxnLst/>
            <a:rect l="l" t="t" r="r" b="b"/>
            <a:pathLst>
              <a:path w="6672870" h="6821601">
                <a:moveTo>
                  <a:pt x="0" y="1787990"/>
                </a:moveTo>
                <a:lnTo>
                  <a:pt x="6672870" y="0"/>
                </a:lnTo>
                <a:lnTo>
                  <a:pt x="6672870" y="6739511"/>
                </a:lnTo>
                <a:cubicBezTo>
                  <a:pt x="6672870" y="6784848"/>
                  <a:pt x="6636117" y="6821601"/>
                  <a:pt x="6590780" y="6821601"/>
                </a:cubicBezTo>
                <a:lnTo>
                  <a:pt x="1348753" y="6821601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 rot="900000">
            <a:off x="-283896" y="5969722"/>
            <a:ext cx="5300494" cy="1495954"/>
          </a:xfrm>
          <a:custGeom>
            <a:avLst/>
            <a:gdLst/>
            <a:ahLst/>
            <a:cxnLst/>
            <a:rect l="l" t="t" r="r" b="b"/>
            <a:pathLst>
              <a:path w="5300494" h="1495954">
                <a:moveTo>
                  <a:pt x="0" y="0"/>
                </a:moveTo>
                <a:lnTo>
                  <a:pt x="5218404" y="0"/>
                </a:lnTo>
                <a:cubicBezTo>
                  <a:pt x="5263741" y="0"/>
                  <a:pt x="5300494" y="36753"/>
                  <a:pt x="5300494" y="82090"/>
                </a:cubicBezTo>
                <a:lnTo>
                  <a:pt x="5300494" y="183095"/>
                </a:lnTo>
                <a:lnTo>
                  <a:pt x="400840" y="149595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/>
          <p:cNvSpPr/>
          <p:nvPr/>
        </p:nvSpPr>
        <p:spPr>
          <a:xfrm rot="900000">
            <a:off x="6930292" y="-242630"/>
            <a:ext cx="2434235" cy="1383623"/>
          </a:xfrm>
          <a:custGeom>
            <a:avLst/>
            <a:gdLst/>
            <a:ahLst/>
            <a:cxnLst/>
            <a:rect l="l" t="t" r="r" b="b"/>
            <a:pathLst>
              <a:path w="2434235" h="1383623">
                <a:moveTo>
                  <a:pt x="0" y="552912"/>
                </a:moveTo>
                <a:lnTo>
                  <a:pt x="2063495" y="0"/>
                </a:lnTo>
                <a:lnTo>
                  <a:pt x="2434235" y="1383623"/>
                </a:lnTo>
                <a:lnTo>
                  <a:pt x="82090" y="1383622"/>
                </a:lnTo>
                <a:cubicBezTo>
                  <a:pt x="36754" y="1383622"/>
                  <a:pt x="0" y="1346869"/>
                  <a:pt x="0" y="1301533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900000">
            <a:off x="5899782" y="1282101"/>
            <a:ext cx="3842742" cy="6178450"/>
          </a:xfrm>
          <a:custGeom>
            <a:avLst/>
            <a:gdLst/>
            <a:ahLst/>
            <a:cxnLst/>
            <a:rect l="l" t="t" r="r" b="b"/>
            <a:pathLst>
              <a:path w="3842742" h="617845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2463128" y="0"/>
                </a:lnTo>
                <a:lnTo>
                  <a:pt x="3842742" y="5148790"/>
                </a:lnTo>
                <a:lnTo>
                  <a:pt x="0" y="6178450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4578273" y="2744935"/>
            <a:ext cx="5036383" cy="1997131"/>
          </a:xfrm>
        </p:spPr>
        <p:txBody>
          <a:bodyPr anchor="t">
            <a:normAutofit/>
          </a:bodyPr>
          <a:lstStyle>
            <a:lvl1pPr algn="r"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900000">
            <a:off x="1507529" y="615731"/>
            <a:ext cx="4323504" cy="3294418"/>
          </a:xfrm>
          <a:prstGeom prst="roundRect">
            <a:avLst>
              <a:gd name="adj" fmla="val 4992"/>
            </a:avLst>
          </a:prstGeom>
          <a:ln w="19050">
            <a:solidFill>
              <a:schemeClr val="tx1"/>
            </a:solidFill>
          </a:ln>
          <a:effectLst>
            <a:innerShdw blurRad="101600" dir="13500000">
              <a:prstClr val="black">
                <a:alpha val="70000"/>
              </a:prstClr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900000">
            <a:off x="822789" y="4161126"/>
            <a:ext cx="4310915" cy="1203540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900000">
            <a:off x="6992395" y="571255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15328BC3-E686-4EBF-B68A-CE5B41AB3AFF}" type="datetimeFigureOut">
              <a:rPr lang="en-US" smtClean="0"/>
              <a:t>1/24/2013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900000">
            <a:off x="647292" y="5162531"/>
            <a:ext cx="2977453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900000">
            <a:off x="7046470" y="391054"/>
            <a:ext cx="1963187" cy="365125"/>
          </a:xfrm>
        </p:spPr>
        <p:txBody>
          <a:bodyPr/>
          <a:lstStyle>
            <a:lvl1pPr algn="l">
              <a:defRPr/>
            </a:lvl1pPr>
          </a:lstStyle>
          <a:p>
            <a:fld id="{FA8416A9-0E26-4D51-B2CB-A0C1D4245A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can1080Base.png"/>
          <p:cNvPicPr>
            <a:picLocks noChangeAspect="1"/>
          </p:cNvPicPr>
          <p:nvPr/>
        </p:nvPicPr>
        <p:blipFill>
          <a:blip r:embed="rId13" cstate="print">
            <a:lum bright="-38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 rot="-5400000">
            <a:off x="-673455" y="2807056"/>
            <a:ext cx="5320597" cy="184008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57600" y="990600"/>
            <a:ext cx="5027024" cy="47833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6096001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ffectLst/>
              </a:defRPr>
            </a:lvl1pPr>
          </a:lstStyle>
          <a:p>
            <a:fld id="{15328BC3-E686-4EBF-B68A-CE5B41AB3AFF}" type="datetimeFigureOut">
              <a:rPr lang="en-US" smtClean="0"/>
              <a:t>1/24/2013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096001"/>
            <a:ext cx="3124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3047" y="53249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8416A9-0E26-4D51-B2CB-A0C1D4245A84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iming>
    <p:tnLst>
      <p:par>
        <p:cTn id="1" dur="indefinite" restart="never" nodeType="tmRoot"/>
      </p:par>
    </p:tnLst>
  </p:timing>
  <p:txStyles>
    <p:titleStyle>
      <a:lvl1pPr algn="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731520" indent="-36576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97280" indent="-32004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0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7432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1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7432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1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2024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46888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ge.mpg.de/healthy-ageing/age-related-diseases/cardiovascular-diseases/" TargetMode="External"/><Relationship Id="rId2" Type="http://schemas.openxmlformats.org/officeDocument/2006/relationships/hyperlink" Target="http://www.medicaltravel.ru/en/index.php?categoryid=79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webmd.com/heart-disease/guide/heart-diseasesymptoms?page=3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bc.ca/news/pointofview/iStock_heart_disease.jpg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vangelicaloutreach.org/images/heart-disease.jpg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sedentarylifestyle.com/wp-content/uploads/2012/11/strong-heart.jpg" TargetMode="Externa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Heart Disease Treatments and symptoms in Germany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Jean-Marc </a:t>
            </a:r>
            <a:r>
              <a:rPr lang="en-US" dirty="0" err="1" smtClean="0"/>
              <a:t>Ulysse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43069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Articles and URL’s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514350" lvl="0" indent="-514350">
              <a:buFont typeface="+mj-lt"/>
              <a:buAutoNum type="arabicPeriod"/>
            </a:pPr>
            <a:endParaRPr lang="en-US" u="sng" dirty="0" smtClean="0">
              <a:effectLst/>
              <a:hlinkClick r:id="rId2"/>
            </a:endParaRPr>
          </a:p>
          <a:p>
            <a:pPr marL="514350" lvl="0" indent="-514350">
              <a:buFont typeface="+mj-lt"/>
              <a:buAutoNum type="arabicPeriod"/>
            </a:pPr>
            <a:endParaRPr lang="en-US" u="sng" dirty="0">
              <a:effectLst/>
              <a:hlinkClick r:id="rId2"/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en-US" u="sng" dirty="0" smtClean="0">
                <a:effectLst/>
                <a:hlinkClick r:id="rId2"/>
              </a:rPr>
              <a:t>http</a:t>
            </a:r>
            <a:r>
              <a:rPr lang="en-US" u="sng" dirty="0">
                <a:effectLst/>
                <a:hlinkClick r:id="rId2"/>
              </a:rPr>
              <a:t>://</a:t>
            </a:r>
            <a:r>
              <a:rPr lang="en-US" u="sng" dirty="0" smtClean="0">
                <a:effectLst/>
                <a:hlinkClick r:id="rId2"/>
              </a:rPr>
              <a:t>www.medicaltravel.ru/en/index.php?categoryid=79</a:t>
            </a:r>
            <a:endParaRPr lang="en-US" u="sng" dirty="0" smtClean="0">
              <a:effectLst/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en-US" u="sng" dirty="0" smtClean="0">
                <a:effectLst/>
                <a:hlinkClick r:id="rId3"/>
              </a:rPr>
              <a:t>http</a:t>
            </a:r>
            <a:r>
              <a:rPr lang="en-US" u="sng" dirty="0">
                <a:effectLst/>
                <a:hlinkClick r:id="rId3"/>
              </a:rPr>
              <a:t>://www.age.mpg.de/healthy-ageing/age-related-diseases/cardiovascular-diseases</a:t>
            </a:r>
            <a:r>
              <a:rPr lang="en-US" u="sng" dirty="0" smtClean="0">
                <a:effectLst/>
                <a:hlinkClick r:id="rId3"/>
              </a:rPr>
              <a:t>/</a:t>
            </a:r>
            <a:endParaRPr lang="en-US" u="sng" dirty="0" smtClean="0">
              <a:effectLst/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en-US" u="sng" dirty="0">
                <a:effectLst/>
                <a:hlinkClick r:id="rId4"/>
              </a:rPr>
              <a:t>http://</a:t>
            </a:r>
            <a:r>
              <a:rPr lang="en-US" u="sng" dirty="0" smtClean="0">
                <a:effectLst/>
                <a:hlinkClick r:id="rId4"/>
              </a:rPr>
              <a:t>www.webmd.com/heart-disease/guide/heart-diseasesymptoms?page=3</a:t>
            </a:r>
            <a:endParaRPr lang="en-US" u="sng" dirty="0" smtClean="0">
              <a:effectLst/>
            </a:endParaRPr>
          </a:p>
          <a:p>
            <a:pPr marL="514350" lvl="0" indent="-514350">
              <a:buFont typeface="+mj-lt"/>
              <a:buAutoNum type="arabicPeriod"/>
            </a:pPr>
            <a:endParaRPr lang="en-US" u="sng" dirty="0" smtClean="0">
              <a:effectLst/>
            </a:endParaRPr>
          </a:p>
          <a:p>
            <a:pPr marL="0" lvl="0" indent="0">
              <a:buNone/>
            </a:pPr>
            <a:endParaRPr lang="en-US" dirty="0">
              <a:effectLst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755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Culture Photo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695700" y="565275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Eine</a:t>
            </a:r>
            <a:r>
              <a:rPr lang="en-US" dirty="0"/>
              <a:t> </a:t>
            </a:r>
            <a:r>
              <a:rPr lang="en-US" dirty="0" err="1"/>
              <a:t>Behandlung</a:t>
            </a:r>
            <a:r>
              <a:rPr lang="en-US" dirty="0"/>
              <a:t> von </a:t>
            </a:r>
            <a:r>
              <a:rPr lang="en-US" dirty="0" err="1"/>
              <a:t>Herzerkrankungen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581400" y="5791200"/>
            <a:ext cx="518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Chirurgen über einen Vorgang ausführen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600" y="1496998"/>
            <a:ext cx="5996182" cy="4271790"/>
          </a:xfrm>
        </p:spPr>
      </p:pic>
    </p:spTree>
    <p:extLst>
      <p:ext uri="{BB962C8B-B14F-4D97-AF65-F5344CB8AC3E}">
        <p14:creationId xmlns:p14="http://schemas.microsoft.com/office/powerpoint/2010/main" val="33460189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Heart Disease in </a:t>
            </a:r>
            <a:r>
              <a:rPr lang="en-US" dirty="0" err="1" smtClean="0"/>
              <a:t>Germnay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§"/>
            </a:pPr>
            <a:r>
              <a:rPr lang="en-US" dirty="0" smtClean="0"/>
              <a:t>Leading country in treatment of Heart Disease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Are always looking for ways to improve traditional methods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Use low-invasive surgical methods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Are trained by the most skilled specialist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Usually surgery is carried out while the heart is beating.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0097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Heart with stethoscope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15305">
            <a:off x="2837038" y="2654477"/>
            <a:ext cx="5956510" cy="3652773"/>
          </a:xfrm>
        </p:spPr>
      </p:pic>
      <p:sp>
        <p:nvSpPr>
          <p:cNvPr id="5" name="TextBox 4"/>
          <p:cNvSpPr txBox="1"/>
          <p:nvPr/>
        </p:nvSpPr>
        <p:spPr>
          <a:xfrm rot="845789">
            <a:off x="3547400" y="1674329"/>
            <a:ext cx="4800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www.cbc.ca/news/pointofview/iStock_heart_disease.jpg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357461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Effects of Heart Disease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§"/>
            </a:pPr>
            <a:endParaRPr lang="en-US" dirty="0" smtClean="0"/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Once you have a heart attack you have a higher chance of having another.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Most common symptom is a fast beating of the heart.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In Germany about 1.5 million people have some heart related disease.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Chances of heart disease increases with age.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There are 19 common heart related diseases.</a:t>
            </a:r>
          </a:p>
          <a:p>
            <a:pPr>
              <a:buFont typeface="Wingdings" pitchFamily="2" charset="2"/>
              <a:buChar char="§"/>
            </a:pPr>
            <a:endParaRPr lang="en-US" dirty="0" smtClean="0"/>
          </a:p>
          <a:p>
            <a:pPr>
              <a:buFont typeface="Wingdings" pitchFamily="2" charset="2"/>
              <a:buChar char="§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86009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Heart suffering heart conditions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0" y="1524000"/>
            <a:ext cx="4654751" cy="5076825"/>
          </a:xfrm>
        </p:spPr>
      </p:pic>
      <p:sp>
        <p:nvSpPr>
          <p:cNvPr id="7" name="TextBox 6"/>
          <p:cNvSpPr txBox="1"/>
          <p:nvPr/>
        </p:nvSpPr>
        <p:spPr>
          <a:xfrm>
            <a:off x="4191000" y="304800"/>
            <a:ext cx="4495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www.evangelicaloutreach.org/images/heart-disease.jpg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26295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Preventing Heart Disease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Font typeface="Wingdings" pitchFamily="2" charset="2"/>
              <a:buChar char="§"/>
            </a:pPr>
            <a:endParaRPr lang="en-US" dirty="0" smtClean="0"/>
          </a:p>
          <a:p>
            <a:pPr>
              <a:buFont typeface="Wingdings" pitchFamily="2" charset="2"/>
              <a:buChar char="§"/>
            </a:pPr>
            <a:endParaRPr lang="en-US" dirty="0"/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In </a:t>
            </a:r>
            <a:r>
              <a:rPr lang="en-US" dirty="0"/>
              <a:t>Germany about </a:t>
            </a:r>
            <a:r>
              <a:rPr lang="en-US" dirty="0" smtClean="0"/>
              <a:t>40% of adults have a condition of high blood pressure.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A healthy diet will also decrease chance of heart conditions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Can be treated surgical or through physical exercise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Is always preceded with high blood pressure.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The best way to reduce chances of heart conditions is through physical exercise.</a:t>
            </a:r>
          </a:p>
          <a:p>
            <a:pPr>
              <a:buFont typeface="Wingdings" pitchFamily="2" charset="2"/>
              <a:buChar char="§"/>
            </a:pPr>
            <a:endParaRPr lang="en-US" dirty="0" smtClean="0"/>
          </a:p>
          <a:p>
            <a:pPr>
              <a:buFont typeface="Wingdings" pitchFamily="2" charset="2"/>
              <a:buChar char="§"/>
            </a:pPr>
            <a:endParaRPr lang="en-US" dirty="0"/>
          </a:p>
          <a:p>
            <a:pPr>
              <a:buFont typeface="Wingdings" pitchFamily="2" charset="2"/>
              <a:buChar char="§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44736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 prevents heart disease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91917">
            <a:off x="2891264" y="1501621"/>
            <a:ext cx="4348996" cy="5076825"/>
          </a:xfrm>
        </p:spPr>
      </p:pic>
      <p:sp>
        <p:nvSpPr>
          <p:cNvPr id="5" name="TextBox 4"/>
          <p:cNvSpPr txBox="1"/>
          <p:nvPr/>
        </p:nvSpPr>
        <p:spPr>
          <a:xfrm rot="833828">
            <a:off x="4343400" y="474842"/>
            <a:ext cx="4191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www.asedentarylifestyle.com/wp-content/uploads/2012/11/strong-heart.jpg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4839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The most common illness in Germany today is?</a:t>
            </a:r>
            <a:endParaRPr lang="en-US" dirty="0"/>
          </a:p>
          <a:p>
            <a:pPr marL="514350" indent="-514350">
              <a:buAutoNum type="alphaUcParenR"/>
            </a:pPr>
            <a:r>
              <a:rPr lang="en-US" dirty="0" smtClean="0"/>
              <a:t>Kidney failure</a:t>
            </a:r>
          </a:p>
          <a:p>
            <a:pPr marL="514350" indent="-514350">
              <a:buAutoNum type="alphaUcParenR"/>
            </a:pPr>
            <a:r>
              <a:rPr lang="en-US" dirty="0" smtClean="0"/>
              <a:t>Heart Disease</a:t>
            </a:r>
          </a:p>
          <a:p>
            <a:pPr marL="514350" indent="-514350">
              <a:buAutoNum type="alphaUcParenR"/>
            </a:pPr>
            <a:r>
              <a:rPr lang="en-US" dirty="0" smtClean="0"/>
              <a:t>Plague</a:t>
            </a:r>
          </a:p>
          <a:p>
            <a:pPr marL="0" indent="0">
              <a:buNone/>
            </a:pPr>
            <a:r>
              <a:rPr lang="en-US" dirty="0" smtClean="0"/>
              <a:t>The age group usually affected by heart disease is?</a:t>
            </a:r>
          </a:p>
          <a:p>
            <a:pPr marL="514350" indent="-514350">
              <a:buAutoNum type="alphaUcParenR"/>
            </a:pPr>
            <a:r>
              <a:rPr lang="en-US" dirty="0" smtClean="0"/>
              <a:t>Young</a:t>
            </a:r>
          </a:p>
          <a:p>
            <a:pPr marL="514350" indent="-514350">
              <a:buAutoNum type="alphaUcParenR"/>
            </a:pPr>
            <a:r>
              <a:rPr lang="en-US" dirty="0" smtClean="0"/>
              <a:t>Elderly</a:t>
            </a:r>
          </a:p>
          <a:p>
            <a:pPr marL="514350" indent="-514350">
              <a:buAutoNum type="alphaUcParenR"/>
            </a:pPr>
            <a:r>
              <a:rPr lang="en-US" dirty="0" smtClean="0"/>
              <a:t>Adult</a:t>
            </a:r>
          </a:p>
        </p:txBody>
      </p:sp>
    </p:spTree>
    <p:extLst>
      <p:ext uri="{BB962C8B-B14F-4D97-AF65-F5344CB8AC3E}">
        <p14:creationId xmlns:p14="http://schemas.microsoft.com/office/powerpoint/2010/main" val="19736281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sz="4800" dirty="0" smtClean="0"/>
              <a:t>B </a:t>
            </a:r>
            <a:r>
              <a:rPr lang="en-US" dirty="0" smtClean="0"/>
              <a:t>Heart Disease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 </a:t>
            </a:r>
            <a:r>
              <a:rPr lang="en-US" sz="4800" dirty="0" smtClean="0"/>
              <a:t>B</a:t>
            </a:r>
            <a:r>
              <a:rPr lang="en-US" dirty="0" smtClean="0"/>
              <a:t> Elderly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08228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ilter">
  <a:themeElements>
    <a:clrScheme name="Kilter">
      <a:dk1>
        <a:sysClr val="windowText" lastClr="000000"/>
      </a:dk1>
      <a:lt1>
        <a:sysClr val="window" lastClr="FFFFFF"/>
      </a:lt1>
      <a:dk2>
        <a:srgbClr val="318FC5"/>
      </a:dk2>
      <a:lt2>
        <a:srgbClr val="AEE8FB"/>
      </a:lt2>
      <a:accent1>
        <a:srgbClr val="76C5EF"/>
      </a:accent1>
      <a:accent2>
        <a:srgbClr val="FEA022"/>
      </a:accent2>
      <a:accent3>
        <a:srgbClr val="FF6700"/>
      </a:accent3>
      <a:accent4>
        <a:srgbClr val="70A525"/>
      </a:accent4>
      <a:accent5>
        <a:srgbClr val="A5D848"/>
      </a:accent5>
      <a:accent6>
        <a:srgbClr val="20768C"/>
      </a:accent6>
      <a:hlink>
        <a:srgbClr val="7AB6E8"/>
      </a:hlink>
      <a:folHlink>
        <a:srgbClr val="83B0D3"/>
      </a:folHlink>
    </a:clrScheme>
    <a:fontScheme name="Kilter">
      <a:majorFont>
        <a:latin typeface="Rockwell"/>
        <a:ea typeface=""/>
        <a:cs typeface=""/>
        <a:font script="Grek" typeface="Cambria"/>
        <a:font script="Cyrl" typeface="Cambria"/>
        <a:font script="Jpan" typeface="HGS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S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ilter">
      <a:fillStyleLst>
        <a:solidFill>
          <a:schemeClr val="phClr"/>
        </a:solidFill>
        <a:gradFill rotWithShape="1">
          <a:gsLst>
            <a:gs pos="0">
              <a:schemeClr val="phClr">
                <a:tint val="14000"/>
                <a:satMod val="180000"/>
                <a:lumMod val="100000"/>
              </a:schemeClr>
            </a:gs>
            <a:gs pos="42000">
              <a:schemeClr val="phClr">
                <a:tint val="40000"/>
                <a:satMod val="160000"/>
                <a:lumMod val="94000"/>
              </a:schemeClr>
            </a:gs>
            <a:gs pos="100000">
              <a:schemeClr val="phClr">
                <a:tint val="94000"/>
                <a:satMod val="140000"/>
              </a:schemeClr>
            </a:gs>
          </a:gsLst>
          <a:lin ang="5160000" scaled="1"/>
        </a:gradFill>
        <a:gradFill rotWithShape="1">
          <a:gsLst>
            <a:gs pos="38000">
              <a:schemeClr val="phClr">
                <a:satMod val="120000"/>
              </a:schemeClr>
            </a:gs>
            <a:gs pos="100000">
              <a:schemeClr val="phClr">
                <a:shade val="60000"/>
                <a:satMod val="180000"/>
                <a:lumMod val="70000"/>
              </a:schemeClr>
            </a:gs>
          </a:gsLst>
          <a:lin ang="4680000" scaled="0"/>
        </a:gradFill>
      </a:fillStyleLst>
      <a:lnStyleLst>
        <a:ln w="12700" cap="flat" cmpd="sng" algn="ctr">
          <a:solidFill>
            <a:schemeClr val="phClr">
              <a:shade val="50000"/>
            </a:schemeClr>
          </a:solidFill>
          <a:prstDash val="solid"/>
        </a:ln>
        <a:ln w="2540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762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152400" h="63500" prst="softRound"/>
          </a:sp3d>
        </a:effectStyle>
        <a:effectStyle>
          <a:effectLst>
            <a:outerShdw blurRad="107950" dist="12700" dir="5040000" rotWithShape="0">
              <a:srgbClr val="000000">
                <a:alpha val="5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9800000"/>
            </a:lightRig>
          </a:scene3d>
          <a:sp3d prstMaterial="plastic">
            <a:bevelT h="63500" prst="softRound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atMod val="140000"/>
                <a:lumMod val="120000"/>
              </a:schemeClr>
            </a:gs>
            <a:gs pos="100000">
              <a:schemeClr val="phClr">
                <a:tint val="95000"/>
                <a:shade val="70000"/>
                <a:satMod val="180000"/>
                <a:lumMod val="82000"/>
              </a:schemeClr>
            </a:gs>
          </a:gsLst>
          <a:path path="circle">
            <a:fillToRect l="25000" t="25000" r="25000" b="25000"/>
          </a:path>
        </a:gradFill>
        <a:gradFill rotWithShape="1">
          <a:gsLst>
            <a:gs pos="0">
              <a:schemeClr val="phClr">
                <a:tint val="94000"/>
                <a:satMod val="140000"/>
                <a:lumMod val="120000"/>
              </a:schemeClr>
            </a:gs>
            <a:gs pos="100000">
              <a:schemeClr val="phClr">
                <a:tint val="97000"/>
                <a:shade val="70000"/>
                <a:satMod val="190000"/>
                <a:lumMod val="72000"/>
              </a:schemeClr>
            </a:gs>
          </a:gsLst>
          <a:path path="circle">
            <a:fillToRect l="50000" t="50000" r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TC101859865[[fn=Kilter]]</Template>
  <TotalTime>139</TotalTime>
  <Words>246</Words>
  <Application>Microsoft Office PowerPoint</Application>
  <PresentationFormat>On-screen Show (4:3)</PresentationFormat>
  <Paragraphs>52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Kilter</vt:lpstr>
      <vt:lpstr>Heart Disease Treatments and symptoms in Germany</vt:lpstr>
      <vt:lpstr>Heart Disease in Germnay</vt:lpstr>
      <vt:lpstr>Heart with stethoscope</vt:lpstr>
      <vt:lpstr>Effects of Heart Disease</vt:lpstr>
      <vt:lpstr>Heart suffering heart conditions</vt:lpstr>
      <vt:lpstr>Preventing Heart Disease</vt:lpstr>
      <vt:lpstr>Exercise prevents heart disease</vt:lpstr>
      <vt:lpstr>Questions</vt:lpstr>
      <vt:lpstr>Answers</vt:lpstr>
      <vt:lpstr>Articles and URL’s</vt:lpstr>
      <vt:lpstr>Culture Photo</vt:lpstr>
    </vt:vector>
  </TitlesOfParts>
  <Company>SCS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Heart Disease Treatments and symptoms in Germany</dc:title>
  <dc:creator>SCSadmin</dc:creator>
  <cp:lastModifiedBy>Employee</cp:lastModifiedBy>
  <cp:revision>11</cp:revision>
  <dcterms:created xsi:type="dcterms:W3CDTF">2013-01-17T13:57:32Z</dcterms:created>
  <dcterms:modified xsi:type="dcterms:W3CDTF">2013-01-24T16:49:08Z</dcterms:modified>
</cp:coreProperties>
</file>